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175C19-979B-435F-9E02-22F4C7E63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96FF83-F981-4617-BD3F-100ADB530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875218-1103-48C4-BEDB-16AB29AE0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5205B5D-4EB0-4A01-85C4-1C4018ED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DD2801-609B-44F3-AABE-F1FE97DE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97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6B73BD-A069-4841-9505-79C2B083B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43699B8-FCE3-4689-AE4E-C58D72B3A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C727ED-70AF-4CC2-B0E7-54573D86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2E2332-AB17-4777-8F18-6A56B8F2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EC52D8-2BF2-4635-ACF6-5DC59349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4612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A30AB8D-7EC3-496D-9011-B482610DB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78BC0D1-BA75-4A21-AD85-7D4F5BDE9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C4ECDE-E093-40C6-B6E0-6C1614A9C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7FF0F7-06C7-498A-A083-E7C3C8B7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5D03663-AC62-497C-AEBD-CEFDC6E53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2662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C53FB0-7592-4B06-AE62-CA6C788DF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666B9E1-3788-4B02-BABF-9FC4EE37C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865555-F7B7-4D2A-BD58-DEBD8E279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8F1E57-3A31-4079-88CD-F7359131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A749A44-071F-4782-B5FE-7A1103D8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4403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EA4D12-87E9-44D7-A387-B832D3D6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9F0BE23-A8D9-4574-A8C3-93684B107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9A3057-F98E-4D24-B814-EB3D877F2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F953830-D1D3-498D-81AC-1FA79E0D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B2076A-32BA-4058-9745-8A15EF9BC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8992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B94A7D-2CB0-45F3-AD63-D4285C608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1B75B3-DBA9-457C-8AB7-FCB5F4F7F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1537A2C-3AC4-40BB-BF59-023CD5AA7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ADDF73-203A-46BB-921D-BE6A39E6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21701C6-B1FE-470C-92D9-9F8E5DB3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F852549-5B0A-49BD-A450-AAAB42021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173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509045-596F-4F3B-9154-7011D4D3A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39BD75B-6D1C-42FF-9142-27BEE385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10E384D-96C2-4CE0-84F8-917B9D891D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4F9EFD-D98B-4EE7-AA9E-174C793A8E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308E505-2769-4FE6-B5DB-3CC673646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ECD36B-6671-4FB0-A222-C0033877F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E70D533-22BD-45C6-8354-59057E48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2985BF0-6EAA-4226-A40E-1866BCE8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961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47A599-AFE0-40A9-AEF1-81BDA9B1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40B0D5-9AC5-446A-A416-21C1F5022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C727369-D4C8-4529-919D-B20060A3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963F405-C2B9-415E-B268-0C1524CE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818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20A42B-8367-42D3-8F32-71ADD041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45223BD-C83B-4229-B541-3AF8ED80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A09C57E-BF56-4373-85F9-78AFFDD8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263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FD8CC9-79D8-4E84-AF86-AB68F3DE0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B3B2F1-15BF-460F-A03C-309C577CB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F6BED42-2A7E-49DD-AFF6-A6573A11F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4499620-C9CA-49E5-BB8F-2E0846C26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D8EBBB-8B82-4F5A-8A2B-F863E7022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3894263-9D0E-4C71-A037-8B711D80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440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613FB8-7878-4FA6-9D92-5D87A4BCE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E9F2F3C-36BA-4202-AB16-2F890536D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610490A-08C0-4447-A41A-450D40895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6A69232-CD27-46FF-915A-165ECA8F5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9E2E07-BA67-473C-AA53-EE28E3002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06BC6D9-3F0D-4FC6-844C-424B8D6A2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4859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8198646-025A-40A8-92F2-ABFF860E6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FA0B74-51F3-4AAD-BB5F-1713774CC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1EC473-E45C-4A33-84A5-1E0E089CD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07E6B-BFD6-4CA6-ABAB-237617A0F594}" type="datetimeFigureOut">
              <a:rPr lang="it-IT" smtClean="0"/>
              <a:t>20/05/2019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3982AB-57C1-48E5-9612-D041AE84D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F361AC-DAC7-4849-B26B-84BB3E98D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761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remix3d.com/details/G009SXQ8ZFN3" TargetMode="External"/><Relationship Id="rId13" Type="http://schemas.openxmlformats.org/officeDocument/2006/relationships/image" Target="../media/image5.png"/><Relationship Id="rId3" Type="http://schemas.microsoft.com/office/2017/06/relationships/model3d" Target="../media/model3d1.glb"/><Relationship Id="rId7" Type="http://schemas.microsoft.com/office/2017/06/relationships/model3d" Target="../media/model3d2.glb"/><Relationship Id="rId12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hyperlink" Target="https://www.remix3d.com/details/G009SWMNWDJH" TargetMode="External"/><Relationship Id="rId5" Type="http://schemas.openxmlformats.org/officeDocument/2006/relationships/image" Target="../media/image2.png"/><Relationship Id="rId10" Type="http://schemas.microsoft.com/office/2017/06/relationships/model3d" Target="../media/model3d3.glb"/><Relationship Id="rId4" Type="http://schemas.openxmlformats.org/officeDocument/2006/relationships/hyperlink" Target="https://www.remix3d.com/details/G009SVDSM047" TargetMode="External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>
            <a:extLst>
              <a:ext uri="{FF2B5EF4-FFF2-40B4-BE49-F238E27FC236}">
                <a16:creationId xmlns:a16="http://schemas.microsoft.com/office/drawing/2014/main" id="{BB9BA355-D853-4C1F-9A7C-220569227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816" y="2547826"/>
            <a:ext cx="3422024" cy="3429579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lo 3D 5" descr="Simbolo database">
                <a:extLst>
                  <a:ext uri="{FF2B5EF4-FFF2-40B4-BE49-F238E27FC236}">
                    <a16:creationId xmlns:a16="http://schemas.microsoft.com/office/drawing/2014/main" id="{FBEFFEEF-AA4F-4C1B-9C9F-440C5704C1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62331653"/>
                  </p:ext>
                </p:extLst>
              </p:nvPr>
            </p:nvGraphicFramePr>
            <p:xfrm>
              <a:off x="11050992" y="3891610"/>
              <a:ext cx="675678" cy="84654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75678" cy="846540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-538441" ay="-3467368" az="-10343411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1105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lo 3D 5" descr="Simbolo database">
                <a:extLst>
                  <a:ext uri="{FF2B5EF4-FFF2-40B4-BE49-F238E27FC236}">
                    <a16:creationId xmlns:a16="http://schemas.microsoft.com/office/drawing/2014/main" id="{FBEFFEEF-AA4F-4C1B-9C9F-440C5704C1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050992" y="3891610"/>
                <a:ext cx="675678" cy="8465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Immagine 6">
            <a:extLst>
              <a:ext uri="{FF2B5EF4-FFF2-40B4-BE49-F238E27FC236}">
                <a16:creationId xmlns:a16="http://schemas.microsoft.com/office/drawing/2014/main" id="{9FD66123-1121-48DA-AF94-4496F37CA7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58283" y="2425545"/>
            <a:ext cx="1208517" cy="1886715"/>
          </a:xfrm>
          <a:prstGeom prst="rect">
            <a:avLst/>
          </a:prstGeom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Modello 3D 9" descr="Nuvola">
                <a:extLst>
                  <a:ext uri="{FF2B5EF4-FFF2-40B4-BE49-F238E27FC236}">
                    <a16:creationId xmlns:a16="http://schemas.microsoft.com/office/drawing/2014/main" id="{494BBD73-93A0-45CB-B359-6E5BA1AF7F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1628448"/>
                  </p:ext>
                </p:extLst>
              </p:nvPr>
            </p:nvGraphicFramePr>
            <p:xfrm>
              <a:off x="476416" y="3991410"/>
              <a:ext cx="2676983" cy="1677224"/>
            </p:xfrm>
            <a:graphic>
              <a:graphicData uri="http://schemas.microsoft.com/office/drawing/2017/model3d">
                <am3d:model3d r:embed="rId7">
                  <am3d:spPr>
                    <a:xfrm>
                      <a:off x="0" y="0"/>
                      <a:ext cx="2676983" cy="1677224"/>
                    </a:xfrm>
                    <a:prstGeom prst="rect">
                      <a:avLst/>
                    </a:prstGeom>
                  </am3d:spPr>
                  <am3d:camera>
                    <am3d:pos x="0" y="0" z="659300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72774" d="1000000"/>
                    <am3d:preTrans dx="983301" dy="-9956585" dz="-60118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8"/>
                  <am3d:raster rName="Office3DRenderer" rVer="16.0.8326">
                    <am3d:blip r:embed="rId9"/>
                  </am3d:raster>
                  <am3d:objViewport viewportSz="3605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Modello 3D 9" descr="Nuvola">
                <a:extLst>
                  <a:ext uri="{FF2B5EF4-FFF2-40B4-BE49-F238E27FC236}">
                    <a16:creationId xmlns:a16="http://schemas.microsoft.com/office/drawing/2014/main" id="{494BBD73-93A0-45CB-B359-6E5BA1AF7F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76416" y="3991410"/>
                <a:ext cx="2676983" cy="1677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1" name="Modello 3D 10" descr="Computer desktop">
                <a:extLst>
                  <a:ext uri="{FF2B5EF4-FFF2-40B4-BE49-F238E27FC236}">
                    <a16:creationId xmlns:a16="http://schemas.microsoft.com/office/drawing/2014/main" id="{6E428DE8-4039-4FA5-B199-208702ACD6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57983320"/>
                  </p:ext>
                </p:extLst>
              </p:nvPr>
            </p:nvGraphicFramePr>
            <p:xfrm>
              <a:off x="1127557" y="1189366"/>
              <a:ext cx="2089679" cy="1494963"/>
            </p:xfrm>
            <a:graphic>
              <a:graphicData uri="http://schemas.microsoft.com/office/drawing/2017/model3d">
                <am3d:model3d r:embed="rId10">
                  <am3d:spPr>
                    <a:xfrm>
                      <a:off x="0" y="0"/>
                      <a:ext cx="2089679" cy="1494963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734572" ay="1170294" az="248624"/>
                    <am3d:postTrans dx="0" dy="0" dz="0"/>
                  </am3d:trans>
                  <am3d:attrSrcUrl r:id="rId11"/>
                  <am3d:raster rName="Office3DRenderer" rVer="16.0.8326">
                    <am3d:blip r:embed="rId12"/>
                  </am3d:raster>
                  <am3d:objViewport viewportSz="24608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1" name="Modello 3D 10" descr="Computer desktop">
                <a:extLst>
                  <a:ext uri="{FF2B5EF4-FFF2-40B4-BE49-F238E27FC236}">
                    <a16:creationId xmlns:a16="http://schemas.microsoft.com/office/drawing/2014/main" id="{6E428DE8-4039-4FA5-B199-208702ACD6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27557" y="1189366"/>
                <a:ext cx="2089679" cy="1494963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8A2E22C-5762-4057-B66A-86E369D35D3D}"/>
              </a:ext>
            </a:extLst>
          </p:cNvPr>
          <p:cNvSpPr/>
          <p:nvPr/>
        </p:nvSpPr>
        <p:spPr>
          <a:xfrm>
            <a:off x="4435400" y="2053505"/>
            <a:ext cx="2750990" cy="275099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A147FDF-0FE4-4447-913B-D3AA2F825D3F}"/>
              </a:ext>
            </a:extLst>
          </p:cNvPr>
          <p:cNvCxnSpPr/>
          <p:nvPr/>
        </p:nvCxnSpPr>
        <p:spPr>
          <a:xfrm>
            <a:off x="7799430" y="1564524"/>
            <a:ext cx="0" cy="487365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335B8AEF-7F5C-494F-A187-846EF93E82F0}"/>
              </a:ext>
            </a:extLst>
          </p:cNvPr>
          <p:cNvCxnSpPr/>
          <p:nvPr/>
        </p:nvCxnSpPr>
        <p:spPr>
          <a:xfrm>
            <a:off x="3812608" y="1633190"/>
            <a:ext cx="0" cy="487365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3" name="Immagine 22">
            <a:extLst>
              <a:ext uri="{FF2B5EF4-FFF2-40B4-BE49-F238E27FC236}">
                <a16:creationId xmlns:a16="http://schemas.microsoft.com/office/drawing/2014/main" id="{8E7FBF7C-00F8-4344-A893-2914C3201EE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99733" y="3250590"/>
            <a:ext cx="1208517" cy="1886715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E6DF03B-29A5-4994-91D6-58D5DFC6EF19}"/>
              </a:ext>
            </a:extLst>
          </p:cNvPr>
          <p:cNvSpPr txBox="1"/>
          <p:nvPr/>
        </p:nvSpPr>
        <p:spPr>
          <a:xfrm>
            <a:off x="5154084" y="1561268"/>
            <a:ext cx="125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FRONTEND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1F0F245-2712-497A-A24F-5C94E0B9EF4B}"/>
              </a:ext>
            </a:extLst>
          </p:cNvPr>
          <p:cNvSpPr txBox="1"/>
          <p:nvPr/>
        </p:nvSpPr>
        <p:spPr>
          <a:xfrm>
            <a:off x="9595109" y="1567652"/>
            <a:ext cx="1080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BACKEND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E9DB674-685E-4A8F-B1F0-7063207DBC5C}"/>
              </a:ext>
            </a:extLst>
          </p:cNvPr>
          <p:cNvSpPr txBox="1"/>
          <p:nvPr/>
        </p:nvSpPr>
        <p:spPr>
          <a:xfrm>
            <a:off x="8555938" y="5123281"/>
            <a:ext cx="1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Game server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4A35511C-1719-4623-A097-FDD9FD2BD414}"/>
              </a:ext>
            </a:extLst>
          </p:cNvPr>
          <p:cNvSpPr txBox="1"/>
          <p:nvPr/>
        </p:nvSpPr>
        <p:spPr>
          <a:xfrm>
            <a:off x="11181504" y="4923050"/>
            <a:ext cx="571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DB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9FAC263-7352-40C6-BFD9-DA8084011031}"/>
              </a:ext>
            </a:extLst>
          </p:cNvPr>
          <p:cNvSpPr txBox="1"/>
          <p:nvPr/>
        </p:nvSpPr>
        <p:spPr>
          <a:xfrm>
            <a:off x="5203499" y="4320033"/>
            <a:ext cx="145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Web server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841980-79AB-4F59-AB91-1119209005E9}"/>
              </a:ext>
            </a:extLst>
          </p:cNvPr>
          <p:cNvSpPr txBox="1"/>
          <p:nvPr/>
        </p:nvSpPr>
        <p:spPr>
          <a:xfrm>
            <a:off x="1439349" y="4745788"/>
            <a:ext cx="957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Internet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E0C3B55-F99E-4824-BE13-3A7635AA73CD}"/>
              </a:ext>
            </a:extLst>
          </p:cNvPr>
          <p:cNvSpPr txBox="1"/>
          <p:nvPr/>
        </p:nvSpPr>
        <p:spPr>
          <a:xfrm>
            <a:off x="1795762" y="2547826"/>
            <a:ext cx="8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Client</a:t>
            </a:r>
          </a:p>
        </p:txBody>
      </p:sp>
      <p:sp>
        <p:nvSpPr>
          <p:cNvPr id="3" name="Freccia bidirezionale orizzontale 2">
            <a:extLst>
              <a:ext uri="{FF2B5EF4-FFF2-40B4-BE49-F238E27FC236}">
                <a16:creationId xmlns:a16="http://schemas.microsoft.com/office/drawing/2014/main" id="{D11EEC72-A831-4AB0-8989-7079294ACD24}"/>
              </a:ext>
            </a:extLst>
          </p:cNvPr>
          <p:cNvSpPr/>
          <p:nvPr/>
        </p:nvSpPr>
        <p:spPr>
          <a:xfrm>
            <a:off x="3259897" y="5334106"/>
            <a:ext cx="5038990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Freccia bidirezionale orizzontale 36">
            <a:extLst>
              <a:ext uri="{FF2B5EF4-FFF2-40B4-BE49-F238E27FC236}">
                <a16:creationId xmlns:a16="http://schemas.microsoft.com/office/drawing/2014/main" id="{711F6907-8C20-41B7-813F-2E82337EAD50}"/>
              </a:ext>
            </a:extLst>
          </p:cNvPr>
          <p:cNvSpPr/>
          <p:nvPr/>
        </p:nvSpPr>
        <p:spPr>
          <a:xfrm>
            <a:off x="7204923" y="3991410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Freccia bidirezionale orizzontale 37">
            <a:extLst>
              <a:ext uri="{FF2B5EF4-FFF2-40B4-BE49-F238E27FC236}">
                <a16:creationId xmlns:a16="http://schemas.microsoft.com/office/drawing/2014/main" id="{95E0F093-BD1A-4446-A273-2EF7C13D5C8E}"/>
              </a:ext>
            </a:extLst>
          </p:cNvPr>
          <p:cNvSpPr/>
          <p:nvPr/>
        </p:nvSpPr>
        <p:spPr>
          <a:xfrm>
            <a:off x="9842476" y="4193947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Freccia bidirezionale orizzontale 38">
            <a:extLst>
              <a:ext uri="{FF2B5EF4-FFF2-40B4-BE49-F238E27FC236}">
                <a16:creationId xmlns:a16="http://schemas.microsoft.com/office/drawing/2014/main" id="{85025318-A97B-48EC-BD64-5397BF8E0603}"/>
              </a:ext>
            </a:extLst>
          </p:cNvPr>
          <p:cNvSpPr/>
          <p:nvPr/>
        </p:nvSpPr>
        <p:spPr>
          <a:xfrm rot="20371540">
            <a:off x="3138613" y="4360577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Freccia bidirezionale orizzontale 39">
            <a:extLst>
              <a:ext uri="{FF2B5EF4-FFF2-40B4-BE49-F238E27FC236}">
                <a16:creationId xmlns:a16="http://schemas.microsoft.com/office/drawing/2014/main" id="{DAE34629-E698-47DC-84A6-62E5C8692FD7}"/>
              </a:ext>
            </a:extLst>
          </p:cNvPr>
          <p:cNvSpPr/>
          <p:nvPr/>
        </p:nvSpPr>
        <p:spPr>
          <a:xfrm rot="16200000">
            <a:off x="1506022" y="3368902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46084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</TotalTime>
  <Words>9</Words>
  <Application>Microsoft Office PowerPoint</Application>
  <PresentationFormat>Widescreen</PresentationFormat>
  <Paragraphs>7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di Office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carrarini</dc:creator>
  <cp:lastModifiedBy>andrea carrarini</cp:lastModifiedBy>
  <cp:revision>7</cp:revision>
  <dcterms:created xsi:type="dcterms:W3CDTF">2019-04-14T18:11:51Z</dcterms:created>
  <dcterms:modified xsi:type="dcterms:W3CDTF">2019-05-20T14:36:37Z</dcterms:modified>
</cp:coreProperties>
</file>

<file path=docProps/thumbnail.jpeg>
</file>